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70" r:id="rId15"/>
    <p:sldId id="349" r:id="rId16"/>
    <p:sldId id="328" r:id="rId17"/>
    <p:sldId id="372" r:id="rId18"/>
    <p:sldId id="363" r:id="rId19"/>
    <p:sldId id="326" r:id="rId20"/>
    <p:sldId id="356" r:id="rId21"/>
    <p:sldId id="350" r:id="rId22"/>
    <p:sldId id="322" r:id="rId23"/>
    <p:sldId id="323" r:id="rId24"/>
    <p:sldId id="324" r:id="rId25"/>
    <p:sldId id="365" r:id="rId26"/>
    <p:sldId id="362" r:id="rId27"/>
    <p:sldId id="366" r:id="rId28"/>
    <p:sldId id="371" r:id="rId29"/>
    <p:sldId id="368" r:id="rId30"/>
    <p:sldId id="369" r:id="rId31"/>
    <p:sldId id="367" r:id="rId32"/>
    <p:sldId id="329" r:id="rId33"/>
    <p:sldId id="364" r:id="rId34"/>
    <p:sldId id="330" r:id="rId35"/>
    <p:sldId id="358" r:id="rId36"/>
    <p:sldId id="361" r:id="rId37"/>
    <p:sldId id="339" r:id="rId38"/>
    <p:sldId id="340" r:id="rId39"/>
    <p:sldId id="331" r:id="rId40"/>
    <p:sldId id="334" r:id="rId41"/>
    <p:sldId id="338" r:id="rId42"/>
    <p:sldId id="343" r:id="rId43"/>
    <p:sldId id="344" r:id="rId44"/>
    <p:sldId id="351" r:id="rId45"/>
    <p:sldId id="354" r:id="rId46"/>
    <p:sldId id="357" r:id="rId47"/>
    <p:sldId id="360" r:id="rId48"/>
    <p:sldId id="359" r:id="rId49"/>
    <p:sldId id="352" r:id="rId50"/>
    <p:sldId id="353" r:id="rId51"/>
    <p:sldId id="336" r:id="rId52"/>
    <p:sldId id="337" r:id="rId53"/>
    <p:sldId id="317" r:id="rId54"/>
    <p:sldId id="318" r:id="rId55"/>
    <p:sldId id="311" r:id="rId56"/>
    <p:sldId id="309" r:id="rId57"/>
    <p:sldId id="310" r:id="rId58"/>
    <p:sldId id="308" r:id="rId59"/>
    <p:sldId id="307" r:id="rId60"/>
    <p:sldId id="299" r:id="rId61"/>
    <p:sldId id="306" r:id="rId62"/>
    <p:sldId id="300" r:id="rId63"/>
    <p:sldId id="305" r:id="rId64"/>
    <p:sldId id="301" r:id="rId65"/>
    <p:sldId id="285" r:id="rId66"/>
    <p:sldId id="287" r:id="rId67"/>
    <p:sldId id="294" r:id="rId68"/>
    <p:sldId id="289" r:id="rId69"/>
    <p:sldId id="293" r:id="rId70"/>
    <p:sldId id="295" r:id="rId71"/>
    <p:sldId id="298" r:id="rId72"/>
    <p:sldId id="292" r:id="rId73"/>
    <p:sldId id="291" r:id="rId74"/>
    <p:sldId id="314" r:id="rId75"/>
    <p:sldId id="304" r:id="rId76"/>
    <p:sldId id="283" r:id="rId77"/>
    <p:sldId id="284" r:id="rId78"/>
    <p:sldId id="288" r:id="rId79"/>
    <p:sldId id="276" r:id="rId80"/>
    <p:sldId id="279" r:id="rId81"/>
    <p:sldId id="278" r:id="rId82"/>
    <p:sldId id="280" r:id="rId83"/>
    <p:sldId id="282" r:id="rId84"/>
    <p:sldId id="268" r:id="rId85"/>
    <p:sldId id="267" r:id="rId86"/>
    <p:sldId id="266" r:id="rId87"/>
    <p:sldId id="265" r:id="rId88"/>
    <p:sldId id="258" r:id="rId89"/>
    <p:sldId id="263" r:id="rId90"/>
    <p:sldId id="264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70"/>
            <p14:sldId id="349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68"/>
            <p14:sldId id="369"/>
            <p14:sldId id="367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jpe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jpeg"/><Relationship Id="rId5" Type="http://schemas.openxmlformats.org/officeDocument/2006/relationships/image" Target="../media/image201.jpeg"/><Relationship Id="rId4" Type="http://schemas.openxmlformats.org/officeDocument/2006/relationships/image" Target="../media/image20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7" Type="http://schemas.openxmlformats.org/officeDocument/2006/relationships/image" Target="../media/image20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jpeg"/><Relationship Id="rId5" Type="http://schemas.openxmlformats.org/officeDocument/2006/relationships/image" Target="../media/image205.jpeg"/><Relationship Id="rId4" Type="http://schemas.openxmlformats.org/officeDocument/2006/relationships/image" Target="../media/image20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31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21.png"/><Relationship Id="rId4" Type="http://schemas.openxmlformats.org/officeDocument/2006/relationships/image" Target="../media/image201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5" Type="http://schemas.openxmlformats.org/officeDocument/2006/relationships/image" Target="../media/image25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11" Type="http://schemas.openxmlformats.org/officeDocument/2006/relationships/image" Target="../media/image229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26" Type="http://schemas.openxmlformats.org/officeDocument/2006/relationships/image" Target="../media/image257.png"/><Relationship Id="rId39" Type="http://schemas.openxmlformats.org/officeDocument/2006/relationships/image" Target="../media/image308.png"/><Relationship Id="rId21" Type="http://schemas.openxmlformats.org/officeDocument/2006/relationships/image" Target="../media/image291.png"/><Relationship Id="rId34" Type="http://schemas.openxmlformats.org/officeDocument/2006/relationships/image" Target="../media/image303.png"/><Relationship Id="rId42" Type="http://schemas.openxmlformats.org/officeDocument/2006/relationships/image" Target="../media/image311.png"/><Relationship Id="rId7" Type="http://schemas.openxmlformats.org/officeDocument/2006/relationships/image" Target="../media/image277.png"/><Relationship Id="rId2" Type="http://schemas.openxmlformats.org/officeDocument/2006/relationships/image" Target="../media/image272.png"/><Relationship Id="rId16" Type="http://schemas.openxmlformats.org/officeDocument/2006/relationships/image" Target="../media/image286.png"/><Relationship Id="rId29" Type="http://schemas.openxmlformats.org/officeDocument/2006/relationships/image" Target="../media/image2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24" Type="http://schemas.openxmlformats.org/officeDocument/2006/relationships/image" Target="../media/image294.png"/><Relationship Id="rId32" Type="http://schemas.openxmlformats.org/officeDocument/2006/relationships/image" Target="../media/image301.png"/><Relationship Id="rId37" Type="http://schemas.openxmlformats.org/officeDocument/2006/relationships/image" Target="../media/image306.png"/><Relationship Id="rId40" Type="http://schemas.openxmlformats.org/officeDocument/2006/relationships/image" Target="../media/image309.png"/><Relationship Id="rId45" Type="http://schemas.openxmlformats.org/officeDocument/2006/relationships/image" Target="../media/image314.png"/><Relationship Id="rId5" Type="http://schemas.openxmlformats.org/officeDocument/2006/relationships/image" Target="../media/image275.png"/><Relationship Id="rId15" Type="http://schemas.openxmlformats.org/officeDocument/2006/relationships/image" Target="../media/image285.png"/><Relationship Id="rId23" Type="http://schemas.openxmlformats.org/officeDocument/2006/relationships/image" Target="../media/image293.png"/><Relationship Id="rId28" Type="http://schemas.openxmlformats.org/officeDocument/2006/relationships/image" Target="../media/image297.png"/><Relationship Id="rId36" Type="http://schemas.openxmlformats.org/officeDocument/2006/relationships/image" Target="../media/image305.png"/><Relationship Id="rId10" Type="http://schemas.openxmlformats.org/officeDocument/2006/relationships/image" Target="../media/image280.png"/><Relationship Id="rId19" Type="http://schemas.openxmlformats.org/officeDocument/2006/relationships/image" Target="../media/image289.png"/><Relationship Id="rId31" Type="http://schemas.openxmlformats.org/officeDocument/2006/relationships/image" Target="../media/image300.png"/><Relationship Id="rId44" Type="http://schemas.openxmlformats.org/officeDocument/2006/relationships/image" Target="../media/image313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Relationship Id="rId22" Type="http://schemas.openxmlformats.org/officeDocument/2006/relationships/image" Target="../media/image292.png"/><Relationship Id="rId27" Type="http://schemas.openxmlformats.org/officeDocument/2006/relationships/image" Target="../media/image296.png"/><Relationship Id="rId30" Type="http://schemas.openxmlformats.org/officeDocument/2006/relationships/image" Target="../media/image299.png"/><Relationship Id="rId35" Type="http://schemas.openxmlformats.org/officeDocument/2006/relationships/image" Target="../media/image304.png"/><Relationship Id="rId43" Type="http://schemas.openxmlformats.org/officeDocument/2006/relationships/image" Target="../media/image312.png"/><Relationship Id="rId8" Type="http://schemas.openxmlformats.org/officeDocument/2006/relationships/image" Target="../media/image278.png"/><Relationship Id="rId3" Type="http://schemas.openxmlformats.org/officeDocument/2006/relationships/image" Target="../media/image273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5" Type="http://schemas.openxmlformats.org/officeDocument/2006/relationships/image" Target="../media/image295.png"/><Relationship Id="rId33" Type="http://schemas.openxmlformats.org/officeDocument/2006/relationships/image" Target="../media/image302.png"/><Relationship Id="rId38" Type="http://schemas.openxmlformats.org/officeDocument/2006/relationships/image" Target="../media/image307.png"/><Relationship Id="rId46" Type="http://schemas.openxmlformats.org/officeDocument/2006/relationships/image" Target="../media/image315.png"/><Relationship Id="rId20" Type="http://schemas.openxmlformats.org/officeDocument/2006/relationships/image" Target="../media/image290.png"/><Relationship Id="rId41" Type="http://schemas.openxmlformats.org/officeDocument/2006/relationships/image" Target="../media/image31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7.png"/><Relationship Id="rId18" Type="http://schemas.openxmlformats.org/officeDocument/2006/relationships/image" Target="../media/image332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12" Type="http://schemas.openxmlformats.org/officeDocument/2006/relationships/image" Target="../media/image326.png"/><Relationship Id="rId17" Type="http://schemas.openxmlformats.org/officeDocument/2006/relationships/image" Target="../media/image331.png"/><Relationship Id="rId2" Type="http://schemas.openxmlformats.org/officeDocument/2006/relationships/image" Target="../media/image316.png"/><Relationship Id="rId16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11" Type="http://schemas.openxmlformats.org/officeDocument/2006/relationships/image" Target="../media/image325.png"/><Relationship Id="rId5" Type="http://schemas.openxmlformats.org/officeDocument/2006/relationships/image" Target="../media/image319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13" Type="http://schemas.openxmlformats.org/officeDocument/2006/relationships/image" Target="../media/image340.png"/><Relationship Id="rId18" Type="http://schemas.openxmlformats.org/officeDocument/2006/relationships/image" Target="../media/image345.png"/><Relationship Id="rId3" Type="http://schemas.openxmlformats.org/officeDocument/2006/relationships/image" Target="../media/image257.png"/><Relationship Id="rId21" Type="http://schemas.openxmlformats.org/officeDocument/2006/relationships/image" Target="../media/image348.png"/><Relationship Id="rId7" Type="http://schemas.openxmlformats.org/officeDocument/2006/relationships/image" Target="../media/image334.png"/><Relationship Id="rId12" Type="http://schemas.openxmlformats.org/officeDocument/2006/relationships/image" Target="../media/image339.png"/><Relationship Id="rId17" Type="http://schemas.openxmlformats.org/officeDocument/2006/relationships/image" Target="../media/image344.png"/><Relationship Id="rId2" Type="http://schemas.openxmlformats.org/officeDocument/2006/relationships/image" Target="../media/image295.png"/><Relationship Id="rId16" Type="http://schemas.openxmlformats.org/officeDocument/2006/relationships/image" Target="../media/image343.png"/><Relationship Id="rId20" Type="http://schemas.openxmlformats.org/officeDocument/2006/relationships/image" Target="../media/image3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3.png"/><Relationship Id="rId11" Type="http://schemas.openxmlformats.org/officeDocument/2006/relationships/image" Target="../media/image338.png"/><Relationship Id="rId5" Type="http://schemas.openxmlformats.org/officeDocument/2006/relationships/image" Target="../media/image297.png"/><Relationship Id="rId15" Type="http://schemas.openxmlformats.org/officeDocument/2006/relationships/image" Target="../media/image342.png"/><Relationship Id="rId10" Type="http://schemas.openxmlformats.org/officeDocument/2006/relationships/image" Target="../media/image337.png"/><Relationship Id="rId19" Type="http://schemas.openxmlformats.org/officeDocument/2006/relationships/image" Target="../media/image346.png"/><Relationship Id="rId4" Type="http://schemas.openxmlformats.org/officeDocument/2006/relationships/image" Target="../media/image296.png"/><Relationship Id="rId9" Type="http://schemas.openxmlformats.org/officeDocument/2006/relationships/image" Target="../media/image336.png"/><Relationship Id="rId14" Type="http://schemas.openxmlformats.org/officeDocument/2006/relationships/image" Target="../media/image34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58.png"/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12" Type="http://schemas.openxmlformats.org/officeDocument/2006/relationships/image" Target="../media/image357.png"/><Relationship Id="rId17" Type="http://schemas.openxmlformats.org/officeDocument/2006/relationships/image" Target="../media/image362.png"/><Relationship Id="rId2" Type="http://schemas.openxmlformats.org/officeDocument/2006/relationships/image" Target="../media/image349.png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3.png"/><Relationship Id="rId11" Type="http://schemas.openxmlformats.org/officeDocument/2006/relationships/image" Target="../media/image297.png"/><Relationship Id="rId5" Type="http://schemas.openxmlformats.org/officeDocument/2006/relationships/image" Target="../media/image352.png"/><Relationship Id="rId15" Type="http://schemas.openxmlformats.org/officeDocument/2006/relationships/image" Target="../media/image360.png"/><Relationship Id="rId10" Type="http://schemas.openxmlformats.org/officeDocument/2006/relationships/image" Target="../media/image296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Relationship Id="rId14" Type="http://schemas.openxmlformats.org/officeDocument/2006/relationships/image" Target="../media/image35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64.png"/><Relationship Id="rId7" Type="http://schemas.openxmlformats.org/officeDocument/2006/relationships/image" Target="../media/image367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9.png"/><Relationship Id="rId18" Type="http://schemas.openxmlformats.org/officeDocument/2006/relationships/image" Target="../media/image384.png"/><Relationship Id="rId26" Type="http://schemas.openxmlformats.org/officeDocument/2006/relationships/image" Target="../media/image392.png"/><Relationship Id="rId39" Type="http://schemas.openxmlformats.org/officeDocument/2006/relationships/image" Target="../media/image359.png"/><Relationship Id="rId21" Type="http://schemas.openxmlformats.org/officeDocument/2006/relationships/image" Target="../media/image387.png"/><Relationship Id="rId34" Type="http://schemas.openxmlformats.org/officeDocument/2006/relationships/image" Target="../media/image400.png"/><Relationship Id="rId42" Type="http://schemas.openxmlformats.org/officeDocument/2006/relationships/image" Target="../media/image407.png"/><Relationship Id="rId7" Type="http://schemas.openxmlformats.org/officeDocument/2006/relationships/image" Target="../media/image373.png"/><Relationship Id="rId2" Type="http://schemas.openxmlformats.org/officeDocument/2006/relationships/image" Target="../media/image368.png"/><Relationship Id="rId16" Type="http://schemas.openxmlformats.org/officeDocument/2006/relationships/image" Target="../media/image382.png"/><Relationship Id="rId20" Type="http://schemas.openxmlformats.org/officeDocument/2006/relationships/image" Target="../media/image386.png"/><Relationship Id="rId29" Type="http://schemas.openxmlformats.org/officeDocument/2006/relationships/image" Target="../media/image395.png"/><Relationship Id="rId41" Type="http://schemas.openxmlformats.org/officeDocument/2006/relationships/image" Target="../media/image4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24" Type="http://schemas.openxmlformats.org/officeDocument/2006/relationships/image" Target="../media/image390.png"/><Relationship Id="rId32" Type="http://schemas.openxmlformats.org/officeDocument/2006/relationships/image" Target="../media/image398.png"/><Relationship Id="rId37" Type="http://schemas.openxmlformats.org/officeDocument/2006/relationships/image" Target="../media/image403.png"/><Relationship Id="rId40" Type="http://schemas.openxmlformats.org/officeDocument/2006/relationships/image" Target="../media/image405.png"/><Relationship Id="rId5" Type="http://schemas.openxmlformats.org/officeDocument/2006/relationships/image" Target="../media/image371.png"/><Relationship Id="rId15" Type="http://schemas.openxmlformats.org/officeDocument/2006/relationships/image" Target="../media/image381.png"/><Relationship Id="rId23" Type="http://schemas.openxmlformats.org/officeDocument/2006/relationships/image" Target="../media/image389.png"/><Relationship Id="rId28" Type="http://schemas.openxmlformats.org/officeDocument/2006/relationships/image" Target="../media/image394.png"/><Relationship Id="rId36" Type="http://schemas.openxmlformats.org/officeDocument/2006/relationships/image" Target="../media/image402.png"/><Relationship Id="rId10" Type="http://schemas.openxmlformats.org/officeDocument/2006/relationships/image" Target="../media/image376.png"/><Relationship Id="rId19" Type="http://schemas.openxmlformats.org/officeDocument/2006/relationships/image" Target="../media/image385.png"/><Relationship Id="rId31" Type="http://schemas.openxmlformats.org/officeDocument/2006/relationships/image" Target="../media/image397.png"/><Relationship Id="rId4" Type="http://schemas.openxmlformats.org/officeDocument/2006/relationships/image" Target="../media/image370.png"/><Relationship Id="rId9" Type="http://schemas.openxmlformats.org/officeDocument/2006/relationships/image" Target="../media/image375.png"/><Relationship Id="rId14" Type="http://schemas.openxmlformats.org/officeDocument/2006/relationships/image" Target="../media/image380.png"/><Relationship Id="rId22" Type="http://schemas.openxmlformats.org/officeDocument/2006/relationships/image" Target="../media/image388.png"/><Relationship Id="rId27" Type="http://schemas.openxmlformats.org/officeDocument/2006/relationships/image" Target="../media/image393.png"/><Relationship Id="rId30" Type="http://schemas.openxmlformats.org/officeDocument/2006/relationships/image" Target="../media/image396.png"/><Relationship Id="rId35" Type="http://schemas.openxmlformats.org/officeDocument/2006/relationships/image" Target="../media/image401.png"/><Relationship Id="rId8" Type="http://schemas.openxmlformats.org/officeDocument/2006/relationships/image" Target="../media/image374.png"/><Relationship Id="rId3" Type="http://schemas.openxmlformats.org/officeDocument/2006/relationships/image" Target="../media/image369.png"/><Relationship Id="rId12" Type="http://schemas.openxmlformats.org/officeDocument/2006/relationships/image" Target="../media/image378.png"/><Relationship Id="rId17" Type="http://schemas.openxmlformats.org/officeDocument/2006/relationships/image" Target="../media/image383.png"/><Relationship Id="rId25" Type="http://schemas.openxmlformats.org/officeDocument/2006/relationships/image" Target="../media/image391.png"/><Relationship Id="rId33" Type="http://schemas.openxmlformats.org/officeDocument/2006/relationships/image" Target="../media/image399.png"/><Relationship Id="rId38" Type="http://schemas.openxmlformats.org/officeDocument/2006/relationships/image" Target="../media/image40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2.png"/><Relationship Id="rId5" Type="http://schemas.openxmlformats.org/officeDocument/2006/relationships/image" Target="../media/image360.png"/><Relationship Id="rId4" Type="http://schemas.openxmlformats.org/officeDocument/2006/relationships/image" Target="../media/image361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1.png"/><Relationship Id="rId18" Type="http://schemas.openxmlformats.org/officeDocument/2006/relationships/image" Target="../media/image425.png"/><Relationship Id="rId26" Type="http://schemas.openxmlformats.org/officeDocument/2006/relationships/image" Target="../media/image361.png"/><Relationship Id="rId39" Type="http://schemas.openxmlformats.org/officeDocument/2006/relationships/image" Target="../media/image444.png"/><Relationship Id="rId21" Type="http://schemas.openxmlformats.org/officeDocument/2006/relationships/image" Target="../media/image428.png"/><Relationship Id="rId34" Type="http://schemas.openxmlformats.org/officeDocument/2006/relationships/image" Target="../media/image440.png"/><Relationship Id="rId7" Type="http://schemas.openxmlformats.org/officeDocument/2006/relationships/image" Target="../media/image415.png"/><Relationship Id="rId2" Type="http://schemas.openxmlformats.org/officeDocument/2006/relationships/image" Target="../media/image410.png"/><Relationship Id="rId16" Type="http://schemas.openxmlformats.org/officeDocument/2006/relationships/image" Target="../media/image423.png"/><Relationship Id="rId20" Type="http://schemas.openxmlformats.org/officeDocument/2006/relationships/image" Target="../media/image427.png"/><Relationship Id="rId29" Type="http://schemas.openxmlformats.org/officeDocument/2006/relationships/image" Target="../media/image435.png"/><Relationship Id="rId41" Type="http://schemas.openxmlformats.org/officeDocument/2006/relationships/image" Target="../media/image4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4.png"/><Relationship Id="rId11" Type="http://schemas.openxmlformats.org/officeDocument/2006/relationships/image" Target="../media/image419.png"/><Relationship Id="rId24" Type="http://schemas.openxmlformats.org/officeDocument/2006/relationships/image" Target="../media/image431.png"/><Relationship Id="rId32" Type="http://schemas.openxmlformats.org/officeDocument/2006/relationships/image" Target="../media/image438.png"/><Relationship Id="rId37" Type="http://schemas.openxmlformats.org/officeDocument/2006/relationships/image" Target="../media/image362.png"/><Relationship Id="rId40" Type="http://schemas.openxmlformats.org/officeDocument/2006/relationships/image" Target="../media/image445.png"/><Relationship Id="rId5" Type="http://schemas.openxmlformats.org/officeDocument/2006/relationships/image" Target="../media/image413.png"/><Relationship Id="rId15" Type="http://schemas.openxmlformats.org/officeDocument/2006/relationships/image" Target="../media/image360.png"/><Relationship Id="rId23" Type="http://schemas.openxmlformats.org/officeDocument/2006/relationships/image" Target="../media/image430.png"/><Relationship Id="rId28" Type="http://schemas.openxmlformats.org/officeDocument/2006/relationships/image" Target="../media/image434.png"/><Relationship Id="rId36" Type="http://schemas.openxmlformats.org/officeDocument/2006/relationships/image" Target="../media/image442.png"/><Relationship Id="rId10" Type="http://schemas.openxmlformats.org/officeDocument/2006/relationships/image" Target="../media/image418.png"/><Relationship Id="rId19" Type="http://schemas.openxmlformats.org/officeDocument/2006/relationships/image" Target="../media/image426.png"/><Relationship Id="rId31" Type="http://schemas.openxmlformats.org/officeDocument/2006/relationships/image" Target="../media/image437.png"/><Relationship Id="rId4" Type="http://schemas.openxmlformats.org/officeDocument/2006/relationships/image" Target="../media/image412.png"/><Relationship Id="rId9" Type="http://schemas.openxmlformats.org/officeDocument/2006/relationships/image" Target="../media/image417.png"/><Relationship Id="rId14" Type="http://schemas.openxmlformats.org/officeDocument/2006/relationships/image" Target="../media/image422.png"/><Relationship Id="rId22" Type="http://schemas.openxmlformats.org/officeDocument/2006/relationships/image" Target="../media/image429.png"/><Relationship Id="rId27" Type="http://schemas.openxmlformats.org/officeDocument/2006/relationships/image" Target="../media/image433.png"/><Relationship Id="rId30" Type="http://schemas.openxmlformats.org/officeDocument/2006/relationships/image" Target="../media/image436.png"/><Relationship Id="rId35" Type="http://schemas.openxmlformats.org/officeDocument/2006/relationships/image" Target="../media/image441.png"/><Relationship Id="rId8" Type="http://schemas.openxmlformats.org/officeDocument/2006/relationships/image" Target="../media/image416.png"/><Relationship Id="rId3" Type="http://schemas.openxmlformats.org/officeDocument/2006/relationships/image" Target="../media/image411.png"/><Relationship Id="rId12" Type="http://schemas.openxmlformats.org/officeDocument/2006/relationships/image" Target="../media/image420.png"/><Relationship Id="rId17" Type="http://schemas.openxmlformats.org/officeDocument/2006/relationships/image" Target="../media/image424.png"/><Relationship Id="rId25" Type="http://schemas.openxmlformats.org/officeDocument/2006/relationships/image" Target="../media/image432.png"/><Relationship Id="rId33" Type="http://schemas.openxmlformats.org/officeDocument/2006/relationships/image" Target="../media/image439.png"/><Relationship Id="rId38" Type="http://schemas.openxmlformats.org/officeDocument/2006/relationships/image" Target="../media/image4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448.png"/><Relationship Id="rId7" Type="http://schemas.openxmlformats.org/officeDocument/2006/relationships/image" Target="../media/image451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0.png"/><Relationship Id="rId5" Type="http://schemas.openxmlformats.org/officeDocument/2006/relationships/image" Target="../media/image355.png"/><Relationship Id="rId4" Type="http://schemas.openxmlformats.org/officeDocument/2006/relationships/image" Target="../media/image449.png"/><Relationship Id="rId9" Type="http://schemas.openxmlformats.org/officeDocument/2006/relationships/image" Target="../media/image3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3" Type="http://schemas.openxmlformats.org/officeDocument/2006/relationships/image" Target="../media/image458.png"/><Relationship Id="rId7" Type="http://schemas.openxmlformats.org/officeDocument/2006/relationships/image" Target="../media/image354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1.png"/><Relationship Id="rId5" Type="http://schemas.openxmlformats.org/officeDocument/2006/relationships/image" Target="../media/image460.png"/><Relationship Id="rId4" Type="http://schemas.openxmlformats.org/officeDocument/2006/relationships/image" Target="../media/image459.png"/><Relationship Id="rId9" Type="http://schemas.openxmlformats.org/officeDocument/2006/relationships/image" Target="../media/image46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65.png"/><Relationship Id="rId7" Type="http://schemas.openxmlformats.org/officeDocument/2006/relationships/image" Target="../media/image469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8.png"/><Relationship Id="rId11" Type="http://schemas.openxmlformats.org/officeDocument/2006/relationships/image" Target="../media/image473.png"/><Relationship Id="rId5" Type="http://schemas.openxmlformats.org/officeDocument/2006/relationships/image" Target="../media/image467.png"/><Relationship Id="rId10" Type="http://schemas.openxmlformats.org/officeDocument/2006/relationships/image" Target="../media/image472.png"/><Relationship Id="rId4" Type="http://schemas.openxmlformats.org/officeDocument/2006/relationships/image" Target="../media/image466.png"/><Relationship Id="rId9" Type="http://schemas.openxmlformats.org/officeDocument/2006/relationships/image" Target="../media/image47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63.png"/><Relationship Id="rId7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8.png"/><Relationship Id="rId5" Type="http://schemas.openxmlformats.org/officeDocument/2006/relationships/image" Target="../media/image331.png"/><Relationship Id="rId4" Type="http://schemas.openxmlformats.org/officeDocument/2006/relationships/image" Target="../media/image26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0.png"/><Relationship Id="rId5" Type="http://schemas.openxmlformats.org/officeDocument/2006/relationships/image" Target="../media/image479.png"/><Relationship Id="rId4" Type="http://schemas.openxmlformats.org/officeDocument/2006/relationships/image" Target="../media/image47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487.png"/><Relationship Id="rId7" Type="http://schemas.openxmlformats.org/officeDocument/2006/relationships/image" Target="../media/image491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Relationship Id="rId9" Type="http://schemas.openxmlformats.org/officeDocument/2006/relationships/image" Target="../media/image5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496.png"/><Relationship Id="rId7" Type="http://schemas.openxmlformats.org/officeDocument/2006/relationships/image" Target="../media/image499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98.png"/><Relationship Id="rId10" Type="http://schemas.openxmlformats.org/officeDocument/2006/relationships/image" Target="../media/image503.png"/><Relationship Id="rId4" Type="http://schemas.openxmlformats.org/officeDocument/2006/relationships/image" Target="../media/image497.png"/><Relationship Id="rId9" Type="http://schemas.openxmlformats.org/officeDocument/2006/relationships/image" Target="../media/image50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8.png"/><Relationship Id="rId5" Type="http://schemas.openxmlformats.org/officeDocument/2006/relationships/image" Target="../media/image507.png"/><Relationship Id="rId4" Type="http://schemas.openxmlformats.org/officeDocument/2006/relationships/image" Target="../media/image50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7" Type="http://schemas.openxmlformats.org/officeDocument/2006/relationships/image" Target="../media/image516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99FFD0-AA6E-CC3E-CF2D-A1150CDC5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33" y="2211907"/>
            <a:ext cx="2314898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4" y="2922492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78195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9494072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8" y="292249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591646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560" y="5104738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E47C0D-EE36-5459-C266-A2FB62CC4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33" y="2107010"/>
            <a:ext cx="2815958" cy="28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2258639" y="226254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706" y="2628018"/>
            <a:ext cx="2236045" cy="2004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124895-BD09-7D76-47F1-A3901C49C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305" y="2539545"/>
            <a:ext cx="2191056" cy="2219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8200873" y="2174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01C8B-2F88-087C-E2C2-C0F155753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347" y="2808781"/>
            <a:ext cx="2747306" cy="16222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5366899" y="224750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-2.82183</a:t>
            </a:r>
          </a:p>
        </p:txBody>
      </p:sp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080138" y="23668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57" y="2991615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76" y="310245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F1FB823-7036-B4B5-287B-54D5DE5C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727" y="3938911"/>
            <a:ext cx="2403762" cy="263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C2DA7C-401F-CCC1-841D-AEF55550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727" y="596340"/>
            <a:ext cx="2043730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2920202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5586664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8384473" y="11750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69" y="1751317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112" y="4448655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201" y="1751317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32" y="4547472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949" y="1847709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49" y="4500114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694180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5617808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193578" y="111757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7" y="4394962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18" y="1707372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332" y="1663499"/>
            <a:ext cx="2349450" cy="250982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32E85B-F11B-F982-E9B7-5974CC7F6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869" y="4167379"/>
            <a:ext cx="18927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3155994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9691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174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1583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559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016638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-8.18857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110BE5-5486-7F2E-39F8-38DB82812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1389" y="1663499"/>
            <a:ext cx="2118186" cy="231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137522" y="1190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4657054" y="11585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9778231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82" y="1467268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84" y="1467268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475" y="1527433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91" y="5333774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82" y="4007101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258699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AF8E16-B697-7424-4A74-4ABC7B21E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269" y="1604126"/>
            <a:ext cx="2364540" cy="261480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16179EC-04A7-937F-CD48-F6F821B0F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74" y="4498110"/>
            <a:ext cx="2019289" cy="224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1791225" y="2211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4347102" y="2211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9112722" y="21799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11" y="2701301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539" y="2732986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293" y="2641667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6729912" y="21799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31014"/>
            <a:ext cx="2224261" cy="252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55" y="1178767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90217</TotalTime>
  <Words>1606</Words>
  <Application>Microsoft Office PowerPoint</Application>
  <PresentationFormat>Widescreen</PresentationFormat>
  <Paragraphs>372</Paragraphs>
  <Slides>90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a10s2.5e3 - JOSH</vt:lpstr>
      <vt:lpstr>a10s5e3</vt:lpstr>
      <vt:lpstr>a10s0075</vt:lpstr>
      <vt:lpstr>a10s010 - DONE</vt:lpstr>
      <vt:lpstr>a15s2.5e3</vt:lpstr>
      <vt:lpstr>a15s5e3</vt:lpstr>
      <vt:lpstr>a15s1e2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a25s010</vt:lpstr>
      <vt:lpstr>a25s015</vt:lpstr>
      <vt:lpstr>a25s020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383</cp:revision>
  <dcterms:created xsi:type="dcterms:W3CDTF">2023-07-26T17:49:20Z</dcterms:created>
  <dcterms:modified xsi:type="dcterms:W3CDTF">2025-06-14T00:48:55Z</dcterms:modified>
</cp:coreProperties>
</file>